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9" r:id="rId3"/>
    <p:sldId id="257" r:id="rId4"/>
    <p:sldId id="258" r:id="rId5"/>
    <p:sldId id="262" r:id="rId6"/>
    <p:sldId id="259" r:id="rId7"/>
    <p:sldId id="260" r:id="rId8"/>
    <p:sldId id="261" r:id="rId9"/>
    <p:sldId id="266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8,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8,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CORNER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History: </a:t>
            </a:r>
            <a:r>
              <a:rPr lang="en-US" dirty="0" err="1" smtClean="0"/>
              <a:t>Manet</a:t>
            </a:r>
            <a:r>
              <a:rPr lang="en-US" dirty="0" smtClean="0"/>
              <a:t> Essay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8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) Body Section 1 (about one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830"/>
            <a:ext cx="8229600" cy="474217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Artistic elements of the painting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isual evidence: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- Colors  - Shapes  - Figures  - Spacing  - 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interpret the meaning of the artwork: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/>
              <a:t>What do you see in this piece and what does it mean?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15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Body Section 2 (about one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Historical Context</a:t>
            </a:r>
          </a:p>
          <a:p>
            <a:endParaRPr lang="en-US" b="1" dirty="0" smtClean="0"/>
          </a:p>
          <a:p>
            <a:r>
              <a:rPr lang="en-US" dirty="0" smtClean="0"/>
              <a:t>Discuss Monet’s life and the time that the painting was made at. Use your textbook to find information about the artist and the time period. </a:t>
            </a:r>
          </a:p>
          <a:p>
            <a:endParaRPr lang="en-US" dirty="0"/>
          </a:p>
          <a:p>
            <a:r>
              <a:rPr lang="en-US" dirty="0" smtClean="0"/>
              <a:t>How are these things reflected in the meaning of the artwork?</a:t>
            </a:r>
          </a:p>
          <a:p>
            <a:endParaRPr lang="en-US" dirty="0"/>
          </a:p>
          <a:p>
            <a:r>
              <a:rPr lang="en-US" dirty="0" smtClean="0"/>
              <a:t>Use key terms: modernism, tradition, Old Masters, Frenchness, Impressionism, etc. in your explanation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5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Body Section 3 </a:t>
            </a:r>
            <a:r>
              <a:rPr lang="en-US" dirty="0"/>
              <a:t>(about one page)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788"/>
            <a:ext cx="8229600" cy="46802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Why should we study this piece still in 2017?</a:t>
            </a:r>
          </a:p>
          <a:p>
            <a:endParaRPr lang="en-US" dirty="0"/>
          </a:p>
          <a:p>
            <a:r>
              <a:rPr lang="en-US" dirty="0" smtClean="0"/>
              <a:t>Connections that you make personally or with today’s society</a:t>
            </a:r>
          </a:p>
          <a:p>
            <a:endParaRPr lang="en-US" dirty="0"/>
          </a:p>
          <a:p>
            <a:r>
              <a:rPr lang="en-US" dirty="0" smtClean="0"/>
              <a:t>What does this artwork teach us? What is the message that we can take away from this painting?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46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40245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6) Finish your essay with a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236"/>
            <a:ext cx="8229600" cy="4602764"/>
          </a:xfrm>
        </p:spPr>
        <p:txBody>
          <a:bodyPr/>
          <a:lstStyle/>
          <a:p>
            <a:r>
              <a:rPr lang="en-US" dirty="0" smtClean="0"/>
              <a:t>A few sentences summarizing what you talked about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 the reader of the most important things you said in the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3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Citations  </a:t>
            </a:r>
            <a:r>
              <a:rPr lang="en-US" sz="3100" dirty="0" smtClean="0"/>
              <a:t>(Author’s last name, year, page #)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quote another source: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the time that Olympia was completed, “…” (Freid,1996,p.98).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summarize an idea from the text book: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quotation marks necessary. Rewrite the idea in your own words, but give the source that inspired you credit.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4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383"/>
            <a:ext cx="8229600" cy="37949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Reminder: This paper is due March 13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en-US" dirty="0"/>
              <a:t>n</a:t>
            </a:r>
            <a:r>
              <a:rPr lang="en-US" dirty="0" smtClean="0"/>
              <a:t>ext </a:t>
            </a:r>
            <a:r>
              <a:rPr lang="en-US" dirty="0" err="1"/>
              <a:t>m</a:t>
            </a:r>
            <a:r>
              <a:rPr lang="en-US" dirty="0" err="1" smtClean="0"/>
              <a:t>onday</a:t>
            </a:r>
            <a:r>
              <a:rPr lang="en-US" dirty="0" smtClean="0"/>
              <a:t>) in class!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It should be approximately three pages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and use quotations from your textbook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89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Select a piece of artwork!</a:t>
            </a:r>
            <a:endParaRPr lang="en-US" dirty="0"/>
          </a:p>
        </p:txBody>
      </p:sp>
      <p:pic>
        <p:nvPicPr>
          <p:cNvPr id="4" name="Picture 3" descr="manet olympi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879" y="1740854"/>
            <a:ext cx="5690398" cy="3818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50907" y="5731135"/>
            <a:ext cx="1501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Olympia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90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et the-old-musici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1" b="10911"/>
          <a:stretch>
            <a:fillRect/>
          </a:stretch>
        </p:blipFill>
        <p:spPr>
          <a:xfrm>
            <a:off x="1076738" y="1135513"/>
            <a:ext cx="6946284" cy="4116316"/>
          </a:xfrm>
        </p:spPr>
      </p:pic>
      <p:sp>
        <p:nvSpPr>
          <p:cNvPr id="5" name="TextBox 4"/>
          <p:cNvSpPr txBox="1"/>
          <p:nvPr/>
        </p:nvSpPr>
        <p:spPr>
          <a:xfrm>
            <a:off x="3531369" y="5714437"/>
            <a:ext cx="2978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Old Musician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983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et street-sing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2" r="-609"/>
          <a:stretch/>
        </p:blipFill>
        <p:spPr>
          <a:xfrm>
            <a:off x="600941" y="511156"/>
            <a:ext cx="3766193" cy="6092992"/>
          </a:xfrm>
        </p:spPr>
      </p:pic>
      <p:sp>
        <p:nvSpPr>
          <p:cNvPr id="5" name="TextBox 4"/>
          <p:cNvSpPr txBox="1"/>
          <p:nvPr/>
        </p:nvSpPr>
        <p:spPr>
          <a:xfrm>
            <a:off x="5268063" y="3027544"/>
            <a:ext cx="2998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Street Singer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022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et the-balcony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" r="-878"/>
          <a:stretch/>
        </p:blipFill>
        <p:spPr>
          <a:xfrm>
            <a:off x="1000125" y="805607"/>
            <a:ext cx="4000500" cy="5486400"/>
          </a:xfrm>
        </p:spPr>
      </p:pic>
      <p:sp>
        <p:nvSpPr>
          <p:cNvPr id="5" name="TextBox 4"/>
          <p:cNvSpPr txBox="1"/>
          <p:nvPr/>
        </p:nvSpPr>
        <p:spPr>
          <a:xfrm>
            <a:off x="5842000" y="2736334"/>
            <a:ext cx="2180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Balcony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01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et execu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1" b="15111"/>
          <a:stretch>
            <a:fillRect/>
          </a:stretch>
        </p:blipFill>
        <p:spPr>
          <a:xfrm>
            <a:off x="658550" y="732785"/>
            <a:ext cx="7782661" cy="4611947"/>
          </a:xfrm>
        </p:spPr>
      </p:pic>
      <p:sp>
        <p:nvSpPr>
          <p:cNvPr id="5" name="TextBox 4"/>
          <p:cNvSpPr txBox="1"/>
          <p:nvPr/>
        </p:nvSpPr>
        <p:spPr>
          <a:xfrm>
            <a:off x="2230338" y="5901520"/>
            <a:ext cx="4675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Execution of Maximilian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91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et Christ Mocke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1" r="315"/>
          <a:stretch/>
        </p:blipFill>
        <p:spPr>
          <a:xfrm>
            <a:off x="3965045" y="774478"/>
            <a:ext cx="4364037" cy="5563116"/>
          </a:xfrm>
        </p:spPr>
      </p:pic>
      <p:sp>
        <p:nvSpPr>
          <p:cNvPr id="5" name="TextBox 4"/>
          <p:cNvSpPr txBox="1"/>
          <p:nvPr/>
        </p:nvSpPr>
        <p:spPr>
          <a:xfrm>
            <a:off x="1037727" y="3099623"/>
            <a:ext cx="2479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Christ Mocked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094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Begin writing with an Intro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095"/>
            <a:ext cx="8229600" cy="4876800"/>
          </a:xfrm>
        </p:spPr>
        <p:txBody>
          <a:bodyPr/>
          <a:lstStyle/>
          <a:p>
            <a:r>
              <a:rPr lang="en-US" dirty="0" smtClean="0"/>
              <a:t>A short paragraph </a:t>
            </a:r>
          </a:p>
          <a:p>
            <a:endParaRPr lang="en-US" dirty="0"/>
          </a:p>
          <a:p>
            <a:r>
              <a:rPr lang="en-US" dirty="0" smtClean="0"/>
              <a:t>What painting did you pick?</a:t>
            </a:r>
          </a:p>
          <a:p>
            <a:endParaRPr lang="en-US" dirty="0"/>
          </a:p>
          <a:p>
            <a:r>
              <a:rPr lang="en-US" dirty="0" smtClean="0"/>
              <a:t>A few sentence summary of why you picked that painting and the most important things you will talk about in your paper. A preview!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8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169</TotalTime>
  <Words>361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Writing CORNER #3</vt:lpstr>
      <vt:lpstr>Reminder: This paper is due March 13th (next monday) in class!  It should be approximately three pages and use quotations from your textbook</vt:lpstr>
      <vt:lpstr>1) Select a piece of artwork!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2) Begin writing with an Intro Paragraph</vt:lpstr>
      <vt:lpstr>3) Body Section 1 (about one page)</vt:lpstr>
      <vt:lpstr>4) Body Section 2 (about one page)</vt:lpstr>
      <vt:lpstr>5) Body Section 3 (about one page)</vt:lpstr>
      <vt:lpstr>6) Finish your essay with a Conclusion </vt:lpstr>
      <vt:lpstr>Citations  (Author’s last name, year, page #)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CORNER #3</dc:title>
  <dc:creator>Ashley Kiddle</dc:creator>
  <cp:lastModifiedBy>Ashley Kiddle</cp:lastModifiedBy>
  <cp:revision>16</cp:revision>
  <dcterms:created xsi:type="dcterms:W3CDTF">2017-03-08T20:56:33Z</dcterms:created>
  <dcterms:modified xsi:type="dcterms:W3CDTF">2017-03-08T23:45:37Z</dcterms:modified>
</cp:coreProperties>
</file>